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5" r:id="rId18"/>
    <p:sldId id="276" r:id="rId19"/>
    <p:sldId id="277" r:id="rId20"/>
    <p:sldId id="278" r:id="rId21"/>
    <p:sldId id="279" r:id="rId22"/>
    <p:sldId id="283" r:id="rId23"/>
    <p:sldId id="282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9206-D2EF-4FC9-BF23-5B2544ABBB3C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1CE-F0D8-4117-840D-75E2060525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9206-D2EF-4FC9-BF23-5B2544ABBB3C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1CE-F0D8-4117-840D-75E2060525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9206-D2EF-4FC9-BF23-5B2544ABBB3C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1CE-F0D8-4117-840D-75E2060525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9206-D2EF-4FC9-BF23-5B2544ABBB3C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1CE-F0D8-4117-840D-75E2060525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9206-D2EF-4FC9-BF23-5B2544ABBB3C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1CE-F0D8-4117-840D-75E2060525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9206-D2EF-4FC9-BF23-5B2544ABBB3C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1CE-F0D8-4117-840D-75E2060525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9206-D2EF-4FC9-BF23-5B2544ABBB3C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1CE-F0D8-4117-840D-75E2060525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9206-D2EF-4FC9-BF23-5B2544ABBB3C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1CE-F0D8-4117-840D-75E2060525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9206-D2EF-4FC9-BF23-5B2544ABBB3C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1CE-F0D8-4117-840D-75E2060525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9206-D2EF-4FC9-BF23-5B2544ABBB3C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1CE-F0D8-4117-840D-75E2060525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9206-D2EF-4FC9-BF23-5B2544ABBB3C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1CE-F0D8-4117-840D-75E2060525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4189206-D2EF-4FC9-BF23-5B2544ABBB3C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3A0D1CE-F0D8-4117-840D-75E20605254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Plumeria Café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Internet Café Database Project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 smtClean="0"/>
              <a:t>Group Member: Heather Rohr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962400"/>
            <a:ext cx="2672926" cy="1586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43341"/>
            <a:ext cx="4383272" cy="7051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260" y="843341"/>
            <a:ext cx="4383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7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Café_Computers (partial)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5769"/>
            <a:ext cx="8229600" cy="4325661"/>
          </a:xfrm>
        </p:spPr>
      </p:pic>
    </p:spTree>
    <p:extLst>
      <p:ext uri="{BB962C8B-B14F-4D97-AF65-F5344CB8AC3E}">
        <p14:creationId xmlns:p14="http://schemas.microsoft.com/office/powerpoint/2010/main" val="2101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2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Café_Computers </a:t>
            </a:r>
            <a:br>
              <a:rPr lang="en-US" dirty="0" smtClean="0"/>
            </a:br>
            <a:r>
              <a:rPr lang="en-US" sz="1800" dirty="0">
                <a:solidFill>
                  <a:schemeClr val="bg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Brief list of Tuples (with all Attributes)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8229600" cy="2978495"/>
          </a:xfrm>
        </p:spPr>
      </p:pic>
    </p:spTree>
    <p:extLst>
      <p:ext uri="{BB962C8B-B14F-4D97-AF65-F5344CB8AC3E}">
        <p14:creationId xmlns:p14="http://schemas.microsoft.com/office/powerpoint/2010/main" val="14749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Internet_Routers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06955"/>
            <a:ext cx="8229600" cy="3463290"/>
          </a:xfrm>
        </p:spPr>
      </p:pic>
    </p:spTree>
    <p:extLst>
      <p:ext uri="{BB962C8B-B14F-4D97-AF65-F5344CB8AC3E}">
        <p14:creationId xmlns:p14="http://schemas.microsoft.com/office/powerpoint/2010/main" val="537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Internet_Routers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819400"/>
            <a:ext cx="5287113" cy="1762371"/>
          </a:xfrm>
        </p:spPr>
      </p:pic>
    </p:spTree>
    <p:extLst>
      <p:ext uri="{BB962C8B-B14F-4D97-AF65-F5344CB8AC3E}">
        <p14:creationId xmlns:p14="http://schemas.microsoft.com/office/powerpoint/2010/main" val="22292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5769"/>
            <a:ext cx="8229600" cy="4325661"/>
          </a:xfrm>
        </p:spPr>
      </p:pic>
    </p:spTree>
    <p:extLst>
      <p:ext uri="{BB962C8B-B14F-4D97-AF65-F5344CB8AC3E}">
        <p14:creationId xmlns:p14="http://schemas.microsoft.com/office/powerpoint/2010/main" val="14570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Work_Computers (partial)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9745"/>
            <a:ext cx="8229600" cy="4337709"/>
          </a:xfrm>
        </p:spPr>
      </p:pic>
    </p:spTree>
    <p:extLst>
      <p:ext uri="{BB962C8B-B14F-4D97-AF65-F5344CB8AC3E}">
        <p14:creationId xmlns:p14="http://schemas.microsoft.com/office/powerpoint/2010/main" val="5091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5" y="685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Employees and Work_Computers</a:t>
            </a:r>
            <a:r>
              <a:rPr lang="en-US" dirty="0"/>
              <a:t/>
            </a:r>
            <a:br>
              <a:rPr lang="en-US" dirty="0"/>
            </a:br>
            <a:r>
              <a:rPr lang="en-US" sz="1100" dirty="0" smtClean="0">
                <a:solidFill>
                  <a:schemeClr val="bg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Brief List of Tuples with Attributes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5" y="2057400"/>
            <a:ext cx="8229600" cy="3694599"/>
          </a:xfrm>
        </p:spPr>
      </p:pic>
    </p:spTree>
    <p:extLst>
      <p:ext uri="{BB962C8B-B14F-4D97-AF65-F5344CB8AC3E}">
        <p14:creationId xmlns:p14="http://schemas.microsoft.com/office/powerpoint/2010/main" val="44738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(for Computer_Log)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315200" cy="4876800"/>
          </a:xfrm>
        </p:spPr>
      </p:pic>
    </p:spTree>
    <p:extLst>
      <p:ext uri="{BB962C8B-B14F-4D97-AF65-F5344CB8AC3E}">
        <p14:creationId xmlns:p14="http://schemas.microsoft.com/office/powerpoint/2010/main" val="420297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(for Employees)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0937"/>
            <a:ext cx="8229600" cy="4315326"/>
          </a:xfrm>
        </p:spPr>
      </p:pic>
    </p:spTree>
    <p:extLst>
      <p:ext uri="{BB962C8B-B14F-4D97-AF65-F5344CB8AC3E}">
        <p14:creationId xmlns:p14="http://schemas.microsoft.com/office/powerpoint/2010/main" val="8248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 SQL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40" y="1600200"/>
            <a:ext cx="4236719" cy="4876800"/>
          </a:xfrm>
        </p:spPr>
      </p:pic>
    </p:spTree>
    <p:extLst>
      <p:ext uri="{BB962C8B-B14F-4D97-AF65-F5344CB8AC3E}">
        <p14:creationId xmlns:p14="http://schemas.microsoft.com/office/powerpoint/2010/main" val="25992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Plumeria Flower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4495800"/>
          </a:xfrm>
        </p:spPr>
        <p:txBody>
          <a:bodyPr/>
          <a:lstStyle/>
          <a:p>
            <a:r>
              <a:rPr lang="en-US" dirty="0" smtClean="0"/>
              <a:t>Found in warm regions of Polynesia, Mexico, Central, the Caribbean, and parts of South Brazil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336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91" y="1447800"/>
            <a:ext cx="5506218" cy="4715533"/>
          </a:xfrm>
        </p:spPr>
      </p:pic>
    </p:spTree>
    <p:extLst>
      <p:ext uri="{BB962C8B-B14F-4D97-AF65-F5344CB8AC3E}">
        <p14:creationId xmlns:p14="http://schemas.microsoft.com/office/powerpoint/2010/main" val="21162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in Access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4025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16262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38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Questions or comments?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93" y="1752600"/>
            <a:ext cx="5709313" cy="4572000"/>
          </a:xfrm>
        </p:spPr>
      </p:pic>
    </p:spTree>
    <p:extLst>
      <p:ext uri="{BB962C8B-B14F-4D97-AF65-F5344CB8AC3E}">
        <p14:creationId xmlns:p14="http://schemas.microsoft.com/office/powerpoint/2010/main" val="135909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THANK YOU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600200"/>
            <a:ext cx="7802880" cy="4876800"/>
          </a:xfrm>
        </p:spPr>
      </p:pic>
    </p:spTree>
    <p:extLst>
      <p:ext uri="{BB962C8B-B14F-4D97-AF65-F5344CB8AC3E}">
        <p14:creationId xmlns:p14="http://schemas.microsoft.com/office/powerpoint/2010/main" val="185430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Idea for the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Café open for local visitors, travelers, migrant workers, and service people.</a:t>
            </a:r>
          </a:p>
          <a:p>
            <a:r>
              <a:rPr lang="en-US" dirty="0" smtClean="0"/>
              <a:t>The database in access itself would the have hardware inventories, and information in regards to the people using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45" y="609600"/>
            <a:ext cx="4890724" cy="5888832"/>
          </a:xfrm>
        </p:spPr>
      </p:pic>
    </p:spTree>
    <p:extLst>
      <p:ext uri="{BB962C8B-B14F-4D97-AF65-F5344CB8AC3E}">
        <p14:creationId xmlns:p14="http://schemas.microsoft.com/office/powerpoint/2010/main" val="39622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the database (and café)?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876800"/>
          </a:xfrm>
        </p:spPr>
        <p:txBody>
          <a:bodyPr/>
          <a:lstStyle/>
          <a:p>
            <a:r>
              <a:rPr lang="en-US" dirty="0" smtClean="0"/>
              <a:t>Customer Information</a:t>
            </a:r>
          </a:p>
          <a:p>
            <a:r>
              <a:rPr lang="en-US" dirty="0" smtClean="0"/>
              <a:t>Computer Information for hardware used by customers</a:t>
            </a:r>
          </a:p>
          <a:p>
            <a:r>
              <a:rPr lang="en-US" dirty="0" smtClean="0"/>
              <a:t>Employee information</a:t>
            </a:r>
          </a:p>
          <a:p>
            <a:r>
              <a:rPr lang="en-US" dirty="0"/>
              <a:t>Computer Information for hardware used by </a:t>
            </a:r>
            <a:r>
              <a:rPr lang="en-US" dirty="0" smtClean="0"/>
              <a:t>Employees</a:t>
            </a:r>
          </a:p>
          <a:p>
            <a:r>
              <a:rPr lang="en-US" dirty="0" smtClean="0"/>
              <a:t>Routers</a:t>
            </a:r>
          </a:p>
          <a:p>
            <a:r>
              <a:rPr lang="en-US" dirty="0" smtClean="0"/>
              <a:t>Computer Log in list (for customers)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0800"/>
            <a:ext cx="4283477" cy="27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Computer_Log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5769"/>
            <a:ext cx="8229600" cy="4325661"/>
          </a:xfrm>
        </p:spPr>
      </p:pic>
    </p:spTree>
    <p:extLst>
      <p:ext uri="{BB962C8B-B14F-4D97-AF65-F5344CB8AC3E}">
        <p14:creationId xmlns:p14="http://schemas.microsoft.com/office/powerpoint/2010/main" val="25529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Computer_Log</a:t>
            </a:r>
            <a:br>
              <a:rPr lang="en-US" dirty="0" smtClean="0"/>
            </a:br>
            <a:r>
              <a:rPr lang="en-US" sz="1600" dirty="0" smtClean="0">
                <a:solidFill>
                  <a:schemeClr val="bg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Brief List of Tuples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9" y="2438400"/>
            <a:ext cx="7859222" cy="2152950"/>
          </a:xfrm>
        </p:spPr>
      </p:pic>
    </p:spTree>
    <p:extLst>
      <p:ext uri="{BB962C8B-B14F-4D97-AF65-F5344CB8AC3E}">
        <p14:creationId xmlns:p14="http://schemas.microsoft.com/office/powerpoint/2010/main" val="34097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3720"/>
            <a:ext cx="8229600" cy="4349759"/>
          </a:xfrm>
        </p:spPr>
      </p:pic>
    </p:spTree>
    <p:extLst>
      <p:ext uri="{BB962C8B-B14F-4D97-AF65-F5344CB8AC3E}">
        <p14:creationId xmlns:p14="http://schemas.microsoft.com/office/powerpoint/2010/main" val="41176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66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Customers</a:t>
            </a:r>
            <a:br>
              <a:rPr lang="en-US" dirty="0" smtClean="0"/>
            </a:br>
            <a:r>
              <a:rPr lang="en-US" sz="1400" dirty="0" smtClean="0">
                <a:solidFill>
                  <a:schemeClr val="bg1"/>
                </a:solidFill>
              </a:rPr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Brief List of Tuples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3" y="2590800"/>
            <a:ext cx="7544853" cy="1571844"/>
          </a:xfrm>
        </p:spPr>
      </p:pic>
    </p:spTree>
    <p:extLst>
      <p:ext uri="{BB962C8B-B14F-4D97-AF65-F5344CB8AC3E}">
        <p14:creationId xmlns:p14="http://schemas.microsoft.com/office/powerpoint/2010/main" val="6449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120</TotalTime>
  <Words>151</Words>
  <Application>Microsoft Office PowerPoint</Application>
  <PresentationFormat>On-screen Show (4:3)</PresentationFormat>
  <Paragraphs>34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Clarity</vt:lpstr>
      <vt:lpstr>Plumeria Café </vt:lpstr>
      <vt:lpstr>Plumeria Flower</vt:lpstr>
      <vt:lpstr>The Basic Idea for the Database</vt:lpstr>
      <vt:lpstr>PowerPoint Presentation</vt:lpstr>
      <vt:lpstr>What is in the database (and café)?</vt:lpstr>
      <vt:lpstr>Computer_Log</vt:lpstr>
      <vt:lpstr>Computer_Log . Brief List of Tuples</vt:lpstr>
      <vt:lpstr>Customers</vt:lpstr>
      <vt:lpstr>Customers , Brief List of Tuples</vt:lpstr>
      <vt:lpstr>Café_Computers (partial)</vt:lpstr>
      <vt:lpstr>Café_Computers  . Brief list of Tuples (with all Attributes)</vt:lpstr>
      <vt:lpstr>Internet_Routers</vt:lpstr>
      <vt:lpstr>Internet_Routers</vt:lpstr>
      <vt:lpstr>Employees</vt:lpstr>
      <vt:lpstr>Work_Computers (partial)</vt:lpstr>
      <vt:lpstr>Employees and Work_Computers . Brief List of Tuples with Attributes</vt:lpstr>
      <vt:lpstr>Normalization (for Computer_Log)</vt:lpstr>
      <vt:lpstr>Normalization (for Employees)</vt:lpstr>
      <vt:lpstr>Basic SQL</vt:lpstr>
      <vt:lpstr>PowerPoint Presentation</vt:lpstr>
      <vt:lpstr>Relationships in Access</vt:lpstr>
      <vt:lpstr>PowerPoint Presentation</vt:lpstr>
      <vt:lpstr>Questions or comments?</vt:lpstr>
      <vt:lpstr>THANK YOU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Plumeria Café</dc:title>
  <dc:creator>Heather Rohr</dc:creator>
  <cp:lastModifiedBy>Windows User</cp:lastModifiedBy>
  <cp:revision>21</cp:revision>
  <dcterms:created xsi:type="dcterms:W3CDTF">2017-12-08T15:49:22Z</dcterms:created>
  <dcterms:modified xsi:type="dcterms:W3CDTF">2017-12-13T19:44:39Z</dcterms:modified>
</cp:coreProperties>
</file>