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2" r:id="rId4"/>
    <p:sldId id="259" r:id="rId5"/>
    <p:sldId id="260" r:id="rId6"/>
    <p:sldId id="261" r:id="rId7"/>
    <p:sldId id="265" r:id="rId8"/>
    <p:sldId id="266" r:id="rId9"/>
    <p:sldId id="258" r:id="rId10"/>
    <p:sldId id="286" r:id="rId11"/>
    <p:sldId id="280" r:id="rId12"/>
    <p:sldId id="281" r:id="rId13"/>
    <p:sldId id="282" r:id="rId14"/>
    <p:sldId id="284" r:id="rId15"/>
    <p:sldId id="283" r:id="rId16"/>
    <p:sldId id="285" r:id="rId17"/>
    <p:sldId id="279" r:id="rId18"/>
    <p:sldId id="278" r:id="rId19"/>
    <p:sldId id="323" r:id="rId20"/>
    <p:sldId id="322" r:id="rId21"/>
    <p:sldId id="314" r:id="rId22"/>
    <p:sldId id="315" r:id="rId23"/>
    <p:sldId id="277" r:id="rId24"/>
    <p:sldId id="288" r:id="rId25"/>
    <p:sldId id="289" r:id="rId26"/>
    <p:sldId id="290" r:id="rId27"/>
    <p:sldId id="291" r:id="rId28"/>
    <p:sldId id="292" r:id="rId29"/>
    <p:sldId id="294" r:id="rId30"/>
    <p:sldId id="296" r:id="rId31"/>
    <p:sldId id="293" r:id="rId32"/>
    <p:sldId id="295" r:id="rId33"/>
    <p:sldId id="297" r:id="rId34"/>
    <p:sldId id="298" r:id="rId35"/>
    <p:sldId id="299" r:id="rId36"/>
    <p:sldId id="318" r:id="rId37"/>
    <p:sldId id="267" r:id="rId38"/>
    <p:sldId id="275" r:id="rId39"/>
    <p:sldId id="273" r:id="rId40"/>
    <p:sldId id="274" r:id="rId41"/>
    <p:sldId id="270" r:id="rId42"/>
    <p:sldId id="269" r:id="rId43"/>
    <p:sldId id="287" r:id="rId44"/>
    <p:sldId id="276" r:id="rId45"/>
    <p:sldId id="271" r:id="rId46"/>
    <p:sldId id="303" r:id="rId47"/>
    <p:sldId id="272" r:id="rId48"/>
    <p:sldId id="304" r:id="rId49"/>
    <p:sldId id="306" r:id="rId50"/>
    <p:sldId id="305" r:id="rId51"/>
    <p:sldId id="308" r:id="rId52"/>
    <p:sldId id="307" r:id="rId53"/>
    <p:sldId id="300" r:id="rId54"/>
    <p:sldId id="309" r:id="rId55"/>
    <p:sldId id="301" r:id="rId56"/>
    <p:sldId id="310" r:id="rId57"/>
    <p:sldId id="311" r:id="rId58"/>
    <p:sldId id="313" r:id="rId59"/>
    <p:sldId id="302" r:id="rId60"/>
    <p:sldId id="316" r:id="rId61"/>
    <p:sldId id="312" r:id="rId62"/>
    <p:sldId id="319" r:id="rId63"/>
    <p:sldId id="320" r:id="rId64"/>
    <p:sldId id="321" r:id="rId65"/>
    <p:sldId id="317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4" d="100"/>
          <a:sy n="44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4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2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8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2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3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1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8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7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9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6E49F-3A20-44C3-B85C-5DA1318E9839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EDDF4-ABAF-4FA2-8A5F-AEC669EB2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n.ilovecoffee.jp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theoatmeal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shop.spreadshirt.com/ilovecoffee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spreadshirt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spreadshirt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shop.spreadshirt.de/theinnerworl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ilovecoffee.jp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n.wikipedia.org/wiki/RSS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en.wikipedia.org/wiki/RSS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66"/>
                </a:solidFill>
              </a:rPr>
              <a:t>i</a:t>
            </a:r>
            <a:r>
              <a:rPr lang="en-US" dirty="0" smtClean="0">
                <a:solidFill>
                  <a:srgbClr val="FF0066"/>
                </a:solidFill>
              </a:rPr>
              <a:t>lovecoffee.jp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Heather Rohr’s project</a:t>
            </a:r>
          </a:p>
          <a:p>
            <a:r>
              <a:rPr lang="en-US" dirty="0" smtClean="0"/>
              <a:t>(About a coffee website by </a:t>
            </a:r>
            <a:r>
              <a:rPr lang="en-US" dirty="0" err="1" smtClean="0"/>
              <a:t>Ryoko</a:t>
            </a:r>
            <a:r>
              <a:rPr lang="en-US" dirty="0" smtClean="0"/>
              <a:t> Iwata)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2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Source- Main index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2" y="1825625"/>
            <a:ext cx="8270995" cy="4351338"/>
          </a:xfrm>
        </p:spPr>
      </p:pic>
    </p:spTree>
    <p:extLst>
      <p:ext uri="{BB962C8B-B14F-4D97-AF65-F5344CB8AC3E}">
        <p14:creationId xmlns:p14="http://schemas.microsoft.com/office/powerpoint/2010/main" val="107926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script for Main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136738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Cascading for Main 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20" y="1825625"/>
            <a:ext cx="7987159" cy="4351338"/>
          </a:xfrm>
        </p:spPr>
      </p:pic>
    </p:spTree>
    <p:extLst>
      <p:ext uri="{BB962C8B-B14F-4D97-AF65-F5344CB8AC3E}">
        <p14:creationId xmlns:p14="http://schemas.microsoft.com/office/powerpoint/2010/main" val="178772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Cascading for Main Page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20" y="1825625"/>
            <a:ext cx="7987159" cy="4351338"/>
          </a:xfrm>
        </p:spPr>
      </p:pic>
    </p:spTree>
    <p:extLst>
      <p:ext uri="{BB962C8B-B14F-4D97-AF65-F5344CB8AC3E}">
        <p14:creationId xmlns:p14="http://schemas.microsoft.com/office/powerpoint/2010/main" val="566346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W3schools.com - colors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64" y="1825625"/>
            <a:ext cx="8024871" cy="4351338"/>
          </a:xfrm>
        </p:spPr>
      </p:pic>
    </p:spTree>
    <p:extLst>
      <p:ext uri="{BB962C8B-B14F-4D97-AF65-F5344CB8AC3E}">
        <p14:creationId xmlns:p14="http://schemas.microsoft.com/office/powerpoint/2010/main" val="309490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W3schools.com - colors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64" y="1825625"/>
            <a:ext cx="8024871" cy="4351338"/>
          </a:xfrm>
        </p:spPr>
      </p:pic>
    </p:spTree>
    <p:extLst>
      <p:ext uri="{BB962C8B-B14F-4D97-AF65-F5344CB8AC3E}">
        <p14:creationId xmlns:p14="http://schemas.microsoft.com/office/powerpoint/2010/main" val="3698224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271396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Page Source- Main index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02" y="1825625"/>
            <a:ext cx="8270995" cy="4351338"/>
          </a:xfrm>
        </p:spPr>
      </p:pic>
    </p:spTree>
    <p:extLst>
      <p:ext uri="{BB962C8B-B14F-4D97-AF65-F5344CB8AC3E}">
        <p14:creationId xmlns:p14="http://schemas.microsoft.com/office/powerpoint/2010/main" val="2047850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Mobile Version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45" y="693510"/>
            <a:ext cx="3409989" cy="5212080"/>
          </a:xfrm>
        </p:spPr>
      </p:pic>
    </p:spTree>
    <p:extLst>
      <p:ext uri="{BB962C8B-B14F-4D97-AF65-F5344CB8AC3E}">
        <p14:creationId xmlns:p14="http://schemas.microsoft.com/office/powerpoint/2010/main" val="146618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all websites convert well to a mobile version;</a:t>
            </a:r>
            <a:br>
              <a:rPr lang="en-US" sz="2800" dirty="0" smtClean="0"/>
            </a:br>
            <a:r>
              <a:rPr lang="en-US" sz="2800" dirty="0" err="1" smtClean="0"/>
              <a:t>Ryoko’s</a:t>
            </a:r>
            <a:r>
              <a:rPr lang="en-US" sz="2800" dirty="0" smtClean="0"/>
              <a:t> colleague, </a:t>
            </a:r>
            <a:r>
              <a:rPr lang="en-US" sz="2800" dirty="0"/>
              <a:t>M</a:t>
            </a:r>
            <a:r>
              <a:rPr lang="en-US" sz="2800" dirty="0" smtClean="0"/>
              <a:t>att Inman, criticizes this. 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82" y="1825625"/>
            <a:ext cx="3592435" cy="4351338"/>
          </a:xfrm>
        </p:spPr>
      </p:pic>
    </p:spTree>
    <p:extLst>
      <p:ext uri="{BB962C8B-B14F-4D97-AF65-F5344CB8AC3E}">
        <p14:creationId xmlns:p14="http://schemas.microsoft.com/office/powerpoint/2010/main" val="817171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http://en.ilovecoffee.jp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 - English Version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4242687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Mobile Version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45" y="693510"/>
            <a:ext cx="3409989" cy="5212080"/>
          </a:xfrm>
        </p:spPr>
      </p:pic>
    </p:spTree>
    <p:extLst>
      <p:ext uri="{BB962C8B-B14F-4D97-AF65-F5344CB8AC3E}">
        <p14:creationId xmlns:p14="http://schemas.microsoft.com/office/powerpoint/2010/main" val="717623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Ryoko’s</a:t>
            </a:r>
            <a:r>
              <a:rPr lang="en-US" sz="2800" dirty="0" smtClean="0"/>
              <a:t> </a:t>
            </a:r>
            <a:r>
              <a:rPr lang="en-US" sz="2800" i="1" dirty="0" smtClean="0"/>
              <a:t>I Love Animals </a:t>
            </a:r>
            <a:r>
              <a:rPr lang="en-US" sz="2800" dirty="0" smtClean="0"/>
              <a:t>website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891193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Ryoko’s</a:t>
            </a:r>
            <a:r>
              <a:rPr lang="en-US" sz="2800" dirty="0" smtClean="0"/>
              <a:t> </a:t>
            </a:r>
            <a:r>
              <a:rPr lang="en-US" sz="2800" i="1" dirty="0" smtClean="0"/>
              <a:t>I Love Sauna </a:t>
            </a:r>
            <a:r>
              <a:rPr lang="en-US" sz="2800" dirty="0" smtClean="0"/>
              <a:t>website (Only in Japanese at the moment)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1086471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There are different article and infographic to click on…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423948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/>
              <a:t>Coffee Around the World </a:t>
            </a:r>
            <a:r>
              <a:rPr lang="en-US" sz="2800" dirty="0" smtClean="0"/>
              <a:t>“Article”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2965845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Page Source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41" y="1825625"/>
            <a:ext cx="8048717" cy="4351338"/>
          </a:xfrm>
        </p:spPr>
      </p:pic>
    </p:spTree>
    <p:extLst>
      <p:ext uri="{BB962C8B-B14F-4D97-AF65-F5344CB8AC3E}">
        <p14:creationId xmlns:p14="http://schemas.microsoft.com/office/powerpoint/2010/main" val="1217014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Page Source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2596334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Page Source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58497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Entire Image; only part of it is visible to read on the webpage at a time.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90" y="1825625"/>
            <a:ext cx="8017820" cy="4351338"/>
          </a:xfrm>
        </p:spPr>
      </p:pic>
    </p:spTree>
    <p:extLst>
      <p:ext uri="{BB962C8B-B14F-4D97-AF65-F5344CB8AC3E}">
        <p14:creationId xmlns:p14="http://schemas.microsoft.com/office/powerpoint/2010/main" val="1177036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90" y="1825625"/>
            <a:ext cx="8017820" cy="4351338"/>
          </a:xfrm>
        </p:spPr>
      </p:pic>
    </p:spTree>
    <p:extLst>
      <p:ext uri="{BB962C8B-B14F-4D97-AF65-F5344CB8AC3E}">
        <p14:creationId xmlns:p14="http://schemas.microsoft.com/office/powerpoint/2010/main" val="785425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20" y="1825625"/>
            <a:ext cx="7844960" cy="4351338"/>
          </a:xfrm>
        </p:spPr>
      </p:pic>
    </p:spTree>
    <p:extLst>
      <p:ext uri="{BB962C8B-B14F-4D97-AF65-F5344CB8AC3E}">
        <p14:creationId xmlns:p14="http://schemas.microsoft.com/office/powerpoint/2010/main" val="1080936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4226358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90" y="1825625"/>
            <a:ext cx="8017820" cy="4351338"/>
          </a:xfrm>
        </p:spPr>
      </p:pic>
    </p:spTree>
    <p:extLst>
      <p:ext uri="{BB962C8B-B14F-4D97-AF65-F5344CB8AC3E}">
        <p14:creationId xmlns:p14="http://schemas.microsoft.com/office/powerpoint/2010/main" val="2825757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3941676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love coffee – random post</a:t>
            </a:r>
            <a:br>
              <a:rPr lang="en-US" dirty="0" smtClean="0"/>
            </a:br>
            <a:r>
              <a:rPr lang="en-US" sz="1600" dirty="0" smtClean="0"/>
              <a:t>Bottom of the page after reading…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16" y="1825625"/>
            <a:ext cx="9002768" cy="4351338"/>
          </a:xfrm>
        </p:spPr>
      </p:pic>
    </p:spTree>
    <p:extLst>
      <p:ext uri="{BB962C8B-B14F-4D97-AF65-F5344CB8AC3E}">
        <p14:creationId xmlns:p14="http://schemas.microsoft.com/office/powerpoint/2010/main" val="1418733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/>
              <a:t>The Oatmeal </a:t>
            </a:r>
            <a:r>
              <a:rPr lang="en-US" sz="2400" dirty="0" smtClean="0"/>
              <a:t>– Main Page for website made by Matt Inman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	A friend of </a:t>
            </a:r>
            <a:r>
              <a:rPr lang="en-US" sz="2000" dirty="0" err="1" smtClean="0"/>
              <a:t>Ryoko</a:t>
            </a:r>
            <a:r>
              <a:rPr lang="en-US" sz="2000" dirty="0"/>
              <a:t> </a:t>
            </a:r>
            <a:r>
              <a:rPr lang="en-US" sz="2000" dirty="0" smtClean="0"/>
              <a:t>who also lives in the Seattle area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https://theoatmeal.com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9" y="1825625"/>
            <a:ext cx="8288262" cy="4351338"/>
          </a:xfrm>
        </p:spPr>
      </p:pic>
    </p:spTree>
    <p:extLst>
      <p:ext uri="{BB962C8B-B14F-4D97-AF65-F5344CB8AC3E}">
        <p14:creationId xmlns:p14="http://schemas.microsoft.com/office/powerpoint/2010/main" val="1572922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Random links to click on found after a user reads one of The Oatmeal’s comics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90" y="1825625"/>
            <a:ext cx="8017820" cy="4351338"/>
          </a:xfrm>
        </p:spPr>
      </p:pic>
    </p:spTree>
    <p:extLst>
      <p:ext uri="{BB962C8B-B14F-4D97-AF65-F5344CB8AC3E}">
        <p14:creationId xmlns:p14="http://schemas.microsoft.com/office/powerpoint/2010/main" val="2086957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Ryoko</a:t>
            </a:r>
            <a:r>
              <a:rPr lang="en-US" sz="2000" dirty="0" smtClean="0"/>
              <a:t> and “The Oatmeal” each wrote a page about things may have not known about cats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9674" r="17017"/>
          <a:stretch/>
        </p:blipFill>
        <p:spPr>
          <a:xfrm>
            <a:off x="979709" y="2307770"/>
            <a:ext cx="5013567" cy="36576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0" t="10529" r="25000"/>
          <a:stretch/>
        </p:blipFill>
        <p:spPr>
          <a:xfrm>
            <a:off x="6509657" y="2264226"/>
            <a:ext cx="3844396" cy="3657600"/>
          </a:xfrm>
        </p:spPr>
      </p:pic>
    </p:spTree>
    <p:extLst>
      <p:ext uri="{BB962C8B-B14F-4D97-AF65-F5344CB8AC3E}">
        <p14:creationId xmlns:p14="http://schemas.microsoft.com/office/powerpoint/2010/main" val="1674802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You can also visit the “SHOP”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3710693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://shop.spreadshirt.com/ilovecoffee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I LOVE COFFEE SHOP - Printing</a:t>
            </a:r>
            <a:r>
              <a:rPr lang="en-US" sz="2000" dirty="0"/>
              <a:t>, shipping and service by </a:t>
            </a:r>
            <a:r>
              <a:rPr lang="en-US" sz="2000" dirty="0" err="1"/>
              <a:t>Spreadshirt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84" y="1825625"/>
            <a:ext cx="9204231" cy="4351338"/>
          </a:xfrm>
        </p:spPr>
      </p:pic>
    </p:spTree>
    <p:extLst>
      <p:ext uri="{BB962C8B-B14F-4D97-AF65-F5344CB8AC3E}">
        <p14:creationId xmlns:p14="http://schemas.microsoft.com/office/powerpoint/2010/main" val="51363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https://www.spreadshirt.com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49" y="1825625"/>
            <a:ext cx="9761501" cy="4351338"/>
          </a:xfrm>
        </p:spPr>
      </p:pic>
    </p:spTree>
    <p:extLst>
      <p:ext uri="{BB962C8B-B14F-4D97-AF65-F5344CB8AC3E}">
        <p14:creationId xmlns:p14="http://schemas.microsoft.com/office/powerpoint/2010/main" val="315183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48" y="1825625"/>
            <a:ext cx="7164703" cy="4351338"/>
          </a:xfrm>
        </p:spPr>
      </p:pic>
    </p:spTree>
    <p:extLst>
      <p:ext uri="{BB962C8B-B14F-4D97-AF65-F5344CB8AC3E}">
        <p14:creationId xmlns:p14="http://schemas.microsoft.com/office/powerpoint/2010/main" val="4161289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https://www.spreadshirt.com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36" y="1825625"/>
            <a:ext cx="9743527" cy="4351338"/>
          </a:xfrm>
        </p:spPr>
      </p:pic>
    </p:spTree>
    <p:extLst>
      <p:ext uri="{BB962C8B-B14F-4D97-AF65-F5344CB8AC3E}">
        <p14:creationId xmlns:p14="http://schemas.microsoft.com/office/powerpoint/2010/main" val="371786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/>
              <a:t>t</a:t>
            </a:r>
            <a:r>
              <a:rPr lang="en-US" sz="2400" i="1" dirty="0" smtClean="0"/>
              <a:t>he inner world </a:t>
            </a:r>
            <a:r>
              <a:rPr lang="en-US" sz="2000" dirty="0" smtClean="0"/>
              <a:t>–  shirts  based off a point &amp; click game also uses </a:t>
            </a:r>
            <a:r>
              <a:rPr lang="en-US" sz="2000" i="1" dirty="0" err="1" smtClean="0"/>
              <a:t>Spreadshirt</a:t>
            </a:r>
            <a:r>
              <a:rPr lang="en-US" sz="2000" i="1" dirty="0" smtClean="0"/>
              <a:t>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https://shop.spreadshirt.de/theinnerworld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  (only in German)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17" y="1892265"/>
            <a:ext cx="3749040" cy="37490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005" y="1892265"/>
            <a:ext cx="2377440" cy="4219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199" y="5742889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Great. I'm </a:t>
            </a:r>
            <a:r>
              <a:rPr lang="en-US" dirty="0"/>
              <a:t>stuck in the </a:t>
            </a:r>
            <a:r>
              <a:rPr lang="en-US" dirty="0" smtClean="0"/>
              <a:t>crazy forest 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1892265"/>
            <a:ext cx="2377440" cy="422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971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Without leaving the page, there is just a plain message to inform user that the cart is empty.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96" y="1825625"/>
            <a:ext cx="8329207" cy="4351338"/>
          </a:xfrm>
        </p:spPr>
      </p:pic>
    </p:spTree>
    <p:extLst>
      <p:ext uri="{BB962C8B-B14F-4D97-AF65-F5344CB8AC3E}">
        <p14:creationId xmlns:p14="http://schemas.microsoft.com/office/powerpoint/2010/main" val="1128142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of </a:t>
            </a:r>
            <a:r>
              <a:rPr lang="en-US" i="1" dirty="0" smtClean="0"/>
              <a:t>I Love Coffe</a:t>
            </a:r>
            <a:r>
              <a:rPr lang="en-US" i="1" dirty="0" smtClean="0"/>
              <a:t>e </a:t>
            </a:r>
            <a:r>
              <a:rPr lang="en-US" dirty="0" smtClean="0"/>
              <a:t>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1310982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Footer of </a:t>
            </a:r>
            <a:r>
              <a:rPr lang="en-US" i="1" dirty="0" smtClean="0"/>
              <a:t>I Love Coffee </a:t>
            </a:r>
            <a:r>
              <a:rPr lang="en-US" dirty="0" smtClean="0"/>
              <a:t>page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75" y="1825625"/>
            <a:ext cx="8974049" cy="4351338"/>
          </a:xfrm>
        </p:spPr>
      </p:pic>
    </p:spTree>
    <p:extLst>
      <p:ext uri="{BB962C8B-B14F-4D97-AF65-F5344CB8AC3E}">
        <p14:creationId xmlns:p14="http://schemas.microsoft.com/office/powerpoint/2010/main" val="637256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69" y="1825625"/>
            <a:ext cx="8288262" cy="4351338"/>
          </a:xfrm>
        </p:spPr>
      </p:pic>
    </p:spTree>
    <p:extLst>
      <p:ext uri="{BB962C8B-B14F-4D97-AF65-F5344CB8AC3E}">
        <p14:creationId xmlns:p14="http://schemas.microsoft.com/office/powerpoint/2010/main" val="8502282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75" y="1825625"/>
            <a:ext cx="8974049" cy="4351338"/>
          </a:xfrm>
        </p:spPr>
      </p:pic>
    </p:spTree>
    <p:extLst>
      <p:ext uri="{BB962C8B-B14F-4D97-AF65-F5344CB8AC3E}">
        <p14:creationId xmlns:p14="http://schemas.microsoft.com/office/powerpoint/2010/main" val="2639247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3" y="1825625"/>
            <a:ext cx="8888234" cy="4351338"/>
          </a:xfrm>
        </p:spPr>
      </p:pic>
    </p:spTree>
    <p:extLst>
      <p:ext uri="{BB962C8B-B14F-4D97-AF65-F5344CB8AC3E}">
        <p14:creationId xmlns:p14="http://schemas.microsoft.com/office/powerpoint/2010/main" val="2675451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75" y="1825625"/>
            <a:ext cx="8974049" cy="4351338"/>
          </a:xfrm>
        </p:spPr>
      </p:pic>
    </p:spTree>
    <p:extLst>
      <p:ext uri="{BB962C8B-B14F-4D97-AF65-F5344CB8AC3E}">
        <p14:creationId xmlns:p14="http://schemas.microsoft.com/office/powerpoint/2010/main" val="3096268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Pinterest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60" y="1825625"/>
            <a:ext cx="8295279" cy="4351338"/>
          </a:xfrm>
        </p:spPr>
      </p:pic>
    </p:spTree>
    <p:extLst>
      <p:ext uri="{BB962C8B-B14F-4D97-AF65-F5344CB8AC3E}">
        <p14:creationId xmlns:p14="http://schemas.microsoft.com/office/powerpoint/2010/main" val="257698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http://ilovecoffee.jp</a:t>
            </a:r>
            <a:r>
              <a:rPr lang="en-US" sz="2000" dirty="0" smtClean="0">
                <a:hlinkClick r:id="rId2"/>
              </a:rPr>
              <a:t>/</a:t>
            </a:r>
            <a:r>
              <a:rPr lang="en-US" sz="2000" dirty="0" smtClean="0"/>
              <a:t> - Japanese Version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399585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75" y="1825625"/>
            <a:ext cx="8974049" cy="4351338"/>
          </a:xfrm>
        </p:spPr>
      </p:pic>
    </p:spTree>
    <p:extLst>
      <p:ext uri="{BB962C8B-B14F-4D97-AF65-F5344CB8AC3E}">
        <p14:creationId xmlns:p14="http://schemas.microsoft.com/office/powerpoint/2010/main" val="4097598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+ (plus)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96" y="1825625"/>
            <a:ext cx="8329207" cy="4351338"/>
          </a:xfrm>
        </p:spPr>
      </p:pic>
    </p:spTree>
    <p:extLst>
      <p:ext uri="{BB962C8B-B14F-4D97-AF65-F5344CB8AC3E}">
        <p14:creationId xmlns:p14="http://schemas.microsoft.com/office/powerpoint/2010/main" val="3494770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75" y="1825625"/>
            <a:ext cx="8974049" cy="4351338"/>
          </a:xfrm>
        </p:spPr>
      </p:pic>
    </p:spTree>
    <p:extLst>
      <p:ext uri="{BB962C8B-B14F-4D97-AF65-F5344CB8AC3E}">
        <p14:creationId xmlns:p14="http://schemas.microsoft.com/office/powerpoint/2010/main" val="4010993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19" y="1825625"/>
            <a:ext cx="8262361" cy="4351338"/>
          </a:xfrm>
        </p:spPr>
      </p:pic>
    </p:spTree>
    <p:extLst>
      <p:ext uri="{BB962C8B-B14F-4D97-AF65-F5344CB8AC3E}">
        <p14:creationId xmlns:p14="http://schemas.microsoft.com/office/powerpoint/2010/main" val="864390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75" y="1825625"/>
            <a:ext cx="8974049" cy="4351338"/>
          </a:xfrm>
        </p:spPr>
      </p:pic>
    </p:spTree>
    <p:extLst>
      <p:ext uri="{BB962C8B-B14F-4D97-AF65-F5344CB8AC3E}">
        <p14:creationId xmlns:p14="http://schemas.microsoft.com/office/powerpoint/2010/main" val="1246315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RSS</a:t>
            </a:r>
            <a:br>
              <a:rPr lang="en-US" dirty="0" smtClean="0"/>
            </a:br>
            <a:r>
              <a:rPr lang="en-US" sz="1800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1" cy="4351338"/>
          </a:xfrm>
        </p:spPr>
      </p:pic>
    </p:spTree>
    <p:extLst>
      <p:ext uri="{BB962C8B-B14F-4D97-AF65-F5344CB8AC3E}">
        <p14:creationId xmlns:p14="http://schemas.microsoft.com/office/powerpoint/2010/main" val="15892111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RSS</a:t>
            </a:r>
            <a:br>
              <a:rPr lang="en-US" dirty="0"/>
            </a:b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en.wikipedia.org/wiki/RSS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69" y="1825625"/>
            <a:ext cx="8328461" cy="4351338"/>
          </a:xfrm>
        </p:spPr>
      </p:pic>
    </p:spTree>
    <p:extLst>
      <p:ext uri="{BB962C8B-B14F-4D97-AF65-F5344CB8AC3E}">
        <p14:creationId xmlns:p14="http://schemas.microsoft.com/office/powerpoint/2010/main" val="18882320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RSS  </a:t>
            </a:r>
            <a:br>
              <a:rPr lang="en-US" dirty="0" smtClean="0"/>
            </a:br>
            <a:r>
              <a:rPr lang="en-US" sz="1800" dirty="0" smtClean="0">
                <a:hlinkClick r:id="rId2"/>
              </a:rPr>
              <a:t>https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en.wikipedia.org/wiki/RSS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19" y="1825625"/>
            <a:ext cx="8262361" cy="4351338"/>
          </a:xfrm>
        </p:spPr>
      </p:pic>
    </p:spTree>
    <p:extLst>
      <p:ext uri="{BB962C8B-B14F-4D97-AF65-F5344CB8AC3E}">
        <p14:creationId xmlns:p14="http://schemas.microsoft.com/office/powerpoint/2010/main" val="229164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bear in the coffee… </a:t>
            </a:r>
            <a:br>
              <a:rPr lang="en-US" sz="1800" dirty="0" smtClean="0"/>
            </a:br>
            <a:r>
              <a:rPr lang="en-US" sz="1800" dirty="0" smtClean="0"/>
              <a:t>it is a link, too.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04" y="1825625"/>
            <a:ext cx="8954791" cy="4351338"/>
          </a:xfrm>
        </p:spPr>
      </p:pic>
    </p:spTree>
    <p:extLst>
      <p:ext uri="{BB962C8B-B14F-4D97-AF65-F5344CB8AC3E}">
        <p14:creationId xmlns:p14="http://schemas.microsoft.com/office/powerpoint/2010/main" val="25472160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Another way to visit </a:t>
            </a:r>
            <a:r>
              <a:rPr lang="en-US" sz="2800" i="1" dirty="0" smtClean="0"/>
              <a:t>I Love Animals</a:t>
            </a:r>
            <a:endParaRPr lang="en-US" sz="2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145213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address and domain origin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lovecoffee.jp </a:t>
            </a:r>
          </a:p>
          <a:p>
            <a:pPr lvl="1"/>
            <a:r>
              <a:rPr lang="en-US" sz="1800" dirty="0" smtClean="0"/>
              <a:t>Japanese Version of website</a:t>
            </a:r>
          </a:p>
          <a:p>
            <a:r>
              <a:rPr lang="en-US" dirty="0" smtClean="0"/>
              <a:t>En.ilovecoffee.jp</a:t>
            </a:r>
            <a:endParaRPr lang="en-US" dirty="0"/>
          </a:p>
          <a:p>
            <a:pPr lvl="1"/>
            <a:r>
              <a:rPr lang="en-US" sz="1800" dirty="0" smtClean="0"/>
              <a:t>English Version of website</a:t>
            </a:r>
          </a:p>
          <a:p>
            <a:r>
              <a:rPr lang="en-US" dirty="0" smtClean="0"/>
              <a:t>Domain typical on other websites</a:t>
            </a:r>
          </a:p>
          <a:p>
            <a:pPr lvl="1"/>
            <a:r>
              <a:rPr lang="en-US" sz="2000" dirty="0" smtClean="0"/>
              <a:t>.com</a:t>
            </a:r>
          </a:p>
          <a:p>
            <a:pPr lvl="1"/>
            <a:r>
              <a:rPr lang="en-US" sz="2000" dirty="0" smtClean="0"/>
              <a:t>.org</a:t>
            </a:r>
          </a:p>
          <a:p>
            <a:pPr lvl="1"/>
            <a:r>
              <a:rPr lang="en-US" sz="2000" dirty="0" smtClean="0"/>
              <a:t>.</a:t>
            </a:r>
            <a:r>
              <a:rPr lang="en-US" sz="2000" dirty="0" err="1" smtClean="0"/>
              <a:t>edu</a:t>
            </a:r>
            <a:endParaRPr lang="en-US" sz="2000" dirty="0" smtClean="0"/>
          </a:p>
          <a:p>
            <a:pPr lvl="1"/>
            <a:r>
              <a:rPr lang="en-US" sz="2000" dirty="0" smtClean="0"/>
              <a:t>.mil</a:t>
            </a:r>
          </a:p>
          <a:p>
            <a:pPr lvl="1"/>
            <a:r>
              <a:rPr lang="en-US" sz="2000" dirty="0" smtClean="0"/>
              <a:t>.</a:t>
            </a:r>
            <a:r>
              <a:rPr lang="en-US" sz="2000" dirty="0" err="1" smtClean="0"/>
              <a:t>gov</a:t>
            </a:r>
            <a:endParaRPr lang="en-US" sz="20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13297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Near the Language Option, is a link to Sushi web links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26429936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Love Sushi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22917956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Ryoko</a:t>
            </a:r>
            <a:r>
              <a:rPr lang="en-US" sz="3200" dirty="0" smtClean="0"/>
              <a:t> Iwata released a book in 2015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32" y="1825625"/>
            <a:ext cx="5218936" cy="4351338"/>
          </a:xfrm>
        </p:spPr>
      </p:pic>
    </p:spTree>
    <p:extLst>
      <p:ext uri="{BB962C8B-B14F-4D97-AF65-F5344CB8AC3E}">
        <p14:creationId xmlns:p14="http://schemas.microsoft.com/office/powerpoint/2010/main" val="30811960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Ryoko</a:t>
            </a:r>
            <a:r>
              <a:rPr lang="en-US" sz="3200" dirty="0"/>
              <a:t> Iwata released a book in 2015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37" y="1825625"/>
            <a:ext cx="4960525" cy="4351338"/>
          </a:xfrm>
        </p:spPr>
      </p:pic>
    </p:spTree>
    <p:extLst>
      <p:ext uri="{BB962C8B-B14F-4D97-AF65-F5344CB8AC3E}">
        <p14:creationId xmlns:p14="http://schemas.microsoft.com/office/powerpoint/2010/main" val="22881434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8457"/>
            <a:ext cx="10515600" cy="139337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(This image was more visible on Chrome than Internet Explorer for some reason)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85" y="1825625"/>
            <a:ext cx="6111429" cy="4351338"/>
          </a:xfrm>
        </p:spPr>
      </p:pic>
    </p:spTree>
    <p:extLst>
      <p:ext uri="{BB962C8B-B14F-4D97-AF65-F5344CB8AC3E}">
        <p14:creationId xmlns:p14="http://schemas.microsoft.com/office/powerpoint/2010/main" val="297409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51713"/>
            <a:ext cx="10515600" cy="6252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ISC 496 - Heather Rohr - 2018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8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address and domain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lovecoffee.</a:t>
            </a:r>
            <a:r>
              <a:rPr lang="en-US" u="sng" dirty="0" smtClean="0"/>
              <a:t>jp</a:t>
            </a:r>
            <a:r>
              <a:rPr lang="en-US" dirty="0" smtClean="0"/>
              <a:t> </a:t>
            </a:r>
          </a:p>
          <a:p>
            <a:pPr lvl="1"/>
            <a:r>
              <a:rPr lang="en-US" sz="1800" dirty="0" smtClean="0"/>
              <a:t>Japanese Version of website</a:t>
            </a:r>
          </a:p>
          <a:p>
            <a:r>
              <a:rPr lang="en-US" dirty="0" smtClean="0"/>
              <a:t>En.ilovecoffee.jp</a:t>
            </a:r>
            <a:endParaRPr lang="en-US" dirty="0"/>
          </a:p>
          <a:p>
            <a:pPr lvl="1"/>
            <a:r>
              <a:rPr lang="en-US" sz="1400" dirty="0" smtClean="0"/>
              <a:t>English Version of website</a:t>
            </a:r>
          </a:p>
          <a:p>
            <a:r>
              <a:rPr lang="en-US" dirty="0" smtClean="0"/>
              <a:t>Domain typical on other websites</a:t>
            </a:r>
          </a:p>
          <a:p>
            <a:pPr lvl="1"/>
            <a:r>
              <a:rPr lang="en-US" sz="2000" dirty="0" smtClean="0"/>
              <a:t>.com</a:t>
            </a:r>
          </a:p>
          <a:p>
            <a:pPr lvl="1"/>
            <a:r>
              <a:rPr lang="en-US" sz="2000" dirty="0" smtClean="0"/>
              <a:t>.org</a:t>
            </a:r>
          </a:p>
          <a:p>
            <a:pPr lvl="1"/>
            <a:r>
              <a:rPr lang="en-US" sz="2000" dirty="0" smtClean="0"/>
              <a:t>.</a:t>
            </a:r>
            <a:r>
              <a:rPr lang="en-US" sz="2000" dirty="0" err="1" smtClean="0"/>
              <a:t>edu</a:t>
            </a:r>
            <a:endParaRPr lang="en-US" sz="2000" dirty="0" smtClean="0"/>
          </a:p>
          <a:p>
            <a:pPr lvl="1"/>
            <a:r>
              <a:rPr lang="en-US" sz="2000" dirty="0" smtClean="0"/>
              <a:t>.mil</a:t>
            </a:r>
          </a:p>
          <a:p>
            <a:pPr lvl="1"/>
            <a:r>
              <a:rPr lang="en-US" sz="2000" dirty="0" smtClean="0"/>
              <a:t>.</a:t>
            </a:r>
            <a:r>
              <a:rPr lang="en-US" sz="2000" dirty="0" err="1" smtClean="0"/>
              <a:t>gov</a:t>
            </a:r>
            <a:endParaRPr lang="en-US" sz="20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966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address and domain origin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lovecoffee.jp </a:t>
            </a:r>
          </a:p>
          <a:p>
            <a:pPr lvl="1"/>
            <a:r>
              <a:rPr lang="en-US" sz="1800" dirty="0" smtClean="0"/>
              <a:t>Japanese Version of website</a:t>
            </a:r>
          </a:p>
          <a:p>
            <a:r>
              <a:rPr lang="en-US" u="sng" dirty="0" smtClean="0"/>
              <a:t>En</a:t>
            </a:r>
            <a:r>
              <a:rPr lang="en-US" dirty="0" smtClean="0"/>
              <a:t>.ilovecoffee.jp</a:t>
            </a:r>
            <a:endParaRPr lang="en-US" dirty="0"/>
          </a:p>
          <a:p>
            <a:pPr lvl="1"/>
            <a:r>
              <a:rPr lang="en-US" sz="1400" dirty="0" smtClean="0"/>
              <a:t>English Version of website</a:t>
            </a:r>
          </a:p>
          <a:p>
            <a:r>
              <a:rPr lang="en-US" dirty="0" smtClean="0"/>
              <a:t>Domain typical on other websites</a:t>
            </a:r>
          </a:p>
          <a:p>
            <a:pPr lvl="1"/>
            <a:r>
              <a:rPr lang="en-US" sz="2000" dirty="0" smtClean="0"/>
              <a:t>.com</a:t>
            </a:r>
          </a:p>
          <a:p>
            <a:pPr lvl="1"/>
            <a:r>
              <a:rPr lang="en-US" sz="2000" dirty="0" smtClean="0"/>
              <a:t>.org</a:t>
            </a:r>
          </a:p>
          <a:p>
            <a:pPr lvl="1"/>
            <a:r>
              <a:rPr lang="en-US" sz="2000" dirty="0" smtClean="0"/>
              <a:t>.</a:t>
            </a:r>
            <a:r>
              <a:rPr lang="en-US" sz="2000" dirty="0" err="1" smtClean="0"/>
              <a:t>edu</a:t>
            </a:r>
            <a:endParaRPr lang="en-US" sz="2000" dirty="0" smtClean="0"/>
          </a:p>
          <a:p>
            <a:pPr lvl="1"/>
            <a:r>
              <a:rPr lang="en-US" sz="2000" dirty="0" smtClean="0"/>
              <a:t>.mil</a:t>
            </a:r>
          </a:p>
          <a:p>
            <a:pPr lvl="1"/>
            <a:r>
              <a:rPr lang="en-US" sz="2000" dirty="0" smtClean="0"/>
              <a:t>.</a:t>
            </a:r>
            <a:r>
              <a:rPr lang="en-US" sz="2000" dirty="0" err="1" smtClean="0"/>
              <a:t>gov</a:t>
            </a:r>
            <a:endParaRPr lang="en-US" sz="2000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274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80" y="1825625"/>
            <a:ext cx="8033239" cy="4351338"/>
          </a:xfrm>
        </p:spPr>
      </p:pic>
    </p:spTree>
    <p:extLst>
      <p:ext uri="{BB962C8B-B14F-4D97-AF65-F5344CB8AC3E}">
        <p14:creationId xmlns:p14="http://schemas.microsoft.com/office/powerpoint/2010/main" val="2175550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420</Words>
  <Application>Microsoft Office PowerPoint</Application>
  <PresentationFormat>Custom</PresentationFormat>
  <Paragraphs>85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ilovecoffee.jp</vt:lpstr>
      <vt:lpstr>http://en.ilovecoffee.jp/  - English Version</vt:lpstr>
      <vt:lpstr>PowerPoint Presentation</vt:lpstr>
      <vt:lpstr>PowerPoint Presentation</vt:lpstr>
      <vt:lpstr>http://ilovecoffee.jp/ - Japanese Version</vt:lpstr>
      <vt:lpstr>Web address and domain origin</vt:lpstr>
      <vt:lpstr>Web address and domain origin</vt:lpstr>
      <vt:lpstr>Web address and domain origin</vt:lpstr>
      <vt:lpstr>PowerPoint Presentation</vt:lpstr>
      <vt:lpstr>Page Source- Main index</vt:lpstr>
      <vt:lpstr>Java script for Main Page</vt:lpstr>
      <vt:lpstr>Cascading for Main Page</vt:lpstr>
      <vt:lpstr>Cascading for Main Page</vt:lpstr>
      <vt:lpstr>W3schools.com - colors</vt:lpstr>
      <vt:lpstr>W3schools.com - colors</vt:lpstr>
      <vt:lpstr>PowerPoint Presentation</vt:lpstr>
      <vt:lpstr>Page Source- Main index</vt:lpstr>
      <vt:lpstr>Mobile Version</vt:lpstr>
      <vt:lpstr>Not all websites convert well to a mobile version; Ryoko’s colleague, Matt Inman, criticizes this.  </vt:lpstr>
      <vt:lpstr>Mobile Version</vt:lpstr>
      <vt:lpstr>Ryoko’s I Love Animals website </vt:lpstr>
      <vt:lpstr>Ryoko’s I Love Sauna website (Only in Japanese at the moment) </vt:lpstr>
      <vt:lpstr>There are different article and infographic to click on…</vt:lpstr>
      <vt:lpstr>Coffee Around the World “Article”</vt:lpstr>
      <vt:lpstr>Page Source</vt:lpstr>
      <vt:lpstr>Page Source</vt:lpstr>
      <vt:lpstr>Page Source</vt:lpstr>
      <vt:lpstr>Entire Image; only part of it is visible to read on the webpage at a time.</vt:lpstr>
      <vt:lpstr>PowerPoint Presentation</vt:lpstr>
      <vt:lpstr>PowerPoint Presentation</vt:lpstr>
      <vt:lpstr>PowerPoint Presentation</vt:lpstr>
      <vt:lpstr>PowerPoint Presentation</vt:lpstr>
      <vt:lpstr>I love coffee – random post Bottom of the page after reading…</vt:lpstr>
      <vt:lpstr>The Oatmeal – Main Page for website made by Matt Inman   A friend of Ryoko who also lives in the Seattle area  https://theoatmeal.com/ </vt:lpstr>
      <vt:lpstr>Random links to click on found after a user reads one of The Oatmeal’s comics</vt:lpstr>
      <vt:lpstr>Ryoko and “The Oatmeal” each wrote a page about things may have not known about cats</vt:lpstr>
      <vt:lpstr>You can also visit the “SHOP”</vt:lpstr>
      <vt:lpstr>https://shop.spreadshirt.com/ilovecoffee/   I LOVE COFFEE SHOP - Printing, shipping and service by Spreadshirt</vt:lpstr>
      <vt:lpstr>https://www.spreadshirt.com/ </vt:lpstr>
      <vt:lpstr>https://www.spreadshirt.com/  </vt:lpstr>
      <vt:lpstr>the inner world –  shirts  based off a point &amp; click game also uses Spreadshirt    https://shop.spreadshirt.de/theinnerworld/   (only in German)</vt:lpstr>
      <vt:lpstr>Without leaving the page, there is just a plain message to inform user that the cart is empty.</vt:lpstr>
      <vt:lpstr>Top of I Love Coffee page</vt:lpstr>
      <vt:lpstr>Footer of I Love Coffee page</vt:lpstr>
      <vt:lpstr>Facebook </vt:lpstr>
      <vt:lpstr>PowerPoint Presentation</vt:lpstr>
      <vt:lpstr>Twitter</vt:lpstr>
      <vt:lpstr>PowerPoint Presentation</vt:lpstr>
      <vt:lpstr>Pinterest</vt:lpstr>
      <vt:lpstr>PowerPoint Presentation</vt:lpstr>
      <vt:lpstr>Google + (plus)</vt:lpstr>
      <vt:lpstr>PowerPoint Presentation</vt:lpstr>
      <vt:lpstr>Instagram</vt:lpstr>
      <vt:lpstr>PowerPoint Presentation</vt:lpstr>
      <vt:lpstr>RSS …</vt:lpstr>
      <vt:lpstr>RSS https://en.wikipedia.org/wiki/RSS </vt:lpstr>
      <vt:lpstr>RSS   https://en.wikipedia.org/wiki/RSS </vt:lpstr>
      <vt:lpstr>The bear in the coffee…  it is a link, too.</vt:lpstr>
      <vt:lpstr>Another way to visit I Love Animals</vt:lpstr>
      <vt:lpstr>Near the Language Option, is a link to Sushi web links</vt:lpstr>
      <vt:lpstr>I Love Sushi </vt:lpstr>
      <vt:lpstr>Ryoko Iwata released a book in 2015</vt:lpstr>
      <vt:lpstr>Ryoko Iwata released a book in 2015</vt:lpstr>
      <vt:lpstr>(This image was more visible on Chrome than Internet Explorer for some reason)</vt:lpstr>
      <vt:lpstr>PowerPoint Presentation</vt:lpstr>
    </vt:vector>
  </TitlesOfParts>
  <Company>State University of New York at Oswego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Heather Rohr</cp:lastModifiedBy>
  <cp:revision>21</cp:revision>
  <dcterms:created xsi:type="dcterms:W3CDTF">2018-09-24T22:37:10Z</dcterms:created>
  <dcterms:modified xsi:type="dcterms:W3CDTF">2018-09-27T16:10:17Z</dcterms:modified>
</cp:coreProperties>
</file>