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75" d="100"/>
          <a:sy n="75" d="100"/>
        </p:scale>
        <p:origin x="43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FFFE-BE04-4993-B103-3B717CBF7FA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F57DE8B4-7F3B-4CC9-B5CA-6D93FE83FBD9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9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FFFE-BE04-4993-B103-3B717CBF7FA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E8B4-7F3B-4CC9-B5CA-6D93FE83FBD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2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FFFE-BE04-4993-B103-3B717CBF7FA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E8B4-7F3B-4CC9-B5CA-6D93FE83FBD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9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F0EFFFE-BE04-4993-B103-3B717CBF7FA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E8B4-7F3B-4CC9-B5CA-6D93FE83FBD9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46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FFFE-BE04-4993-B103-3B717CBF7FA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E8B4-7F3B-4CC9-B5CA-6D93FE83FBD9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03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FFFE-BE04-4993-B103-3B717CBF7FA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E8B4-7F3B-4CC9-B5CA-6D93FE83FBD9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64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FFFE-BE04-4993-B103-3B717CBF7FA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E8B4-7F3B-4CC9-B5CA-6D93FE83FBD9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0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FFFE-BE04-4993-B103-3B717CBF7FA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E8B4-7F3B-4CC9-B5CA-6D93FE83FBD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89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FFFE-BE04-4993-B103-3B717CBF7FA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E8B4-7F3B-4CC9-B5CA-6D93FE83F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8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FFFE-BE04-4993-B103-3B717CBF7FA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E8B4-7F3B-4CC9-B5CA-6D93FE83FBD9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37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F0EFFFE-BE04-4993-B103-3B717CBF7FA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F57DE8B4-7F3B-4CC9-B5CA-6D93FE83FBD9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02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FFFE-BE04-4993-B103-3B717CBF7FA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57DE8B4-7F3B-4CC9-B5CA-6D93FE83F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8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l9Ecdsii&amp;id=842E2F540B3E8889762580598074086DBFAA40B4&amp;q=Original+Turing+Machine&amp;simid=607989756402076177&amp;selectedIndex=7&amp;ajaxhist=0" TargetMode="External"/><Relationship Id="rId2" Type="http://schemas.openxmlformats.org/officeDocument/2006/relationships/hyperlink" Target="http://www.thehistoryblog.com/archives/2118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2772" y="990014"/>
            <a:ext cx="9144000" cy="87349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Alan Turing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6140" y="116523"/>
            <a:ext cx="4975860" cy="4654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By:  Will Schell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18" y="990014"/>
            <a:ext cx="3657814" cy="4940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140" y="1994650"/>
            <a:ext cx="4122420" cy="3573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2772" y="2286000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1912-1954</a:t>
            </a:r>
          </a:p>
        </p:txBody>
      </p:sp>
    </p:spTree>
    <p:extLst>
      <p:ext uri="{BB962C8B-B14F-4D97-AF65-F5344CB8AC3E}">
        <p14:creationId xmlns:p14="http://schemas.microsoft.com/office/powerpoint/2010/main" val="244112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55665" y="0"/>
            <a:ext cx="5736336" cy="1408176"/>
            <a:chOff x="6163409" y="0"/>
            <a:chExt cx="4246683" cy="14081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33173" r="59731" b="79467"/>
            <a:stretch/>
          </p:blipFill>
          <p:spPr>
            <a:xfrm>
              <a:off x="6163409" y="0"/>
              <a:ext cx="1046283" cy="14081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47700" r="26050" b="79467"/>
            <a:stretch/>
          </p:blipFill>
          <p:spPr>
            <a:xfrm>
              <a:off x="7209692" y="0"/>
              <a:ext cx="3200400" cy="140817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-1" y="0"/>
            <a:ext cx="6455666" cy="6858000"/>
            <a:chOff x="-1" y="3008376"/>
            <a:chExt cx="6455666" cy="3849624"/>
          </a:xfrm>
        </p:grpSpPr>
        <p:grpSp>
          <p:nvGrpSpPr>
            <p:cNvPr id="11" name="Group 10"/>
            <p:cNvGrpSpPr/>
            <p:nvPr/>
          </p:nvGrpSpPr>
          <p:grpSpPr>
            <a:xfrm>
              <a:off x="-1" y="3502152"/>
              <a:ext cx="6455665" cy="3355848"/>
              <a:chOff x="0" y="3502152"/>
              <a:chExt cx="5047840" cy="335584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/>
              <a:srcRect l="32813" t="51067" r="59651"/>
              <a:stretch/>
            </p:blipFill>
            <p:spPr>
              <a:xfrm>
                <a:off x="0" y="3502152"/>
                <a:ext cx="1097280" cy="335584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4"/>
              <a:srcRect l="48011" t="51067" r="24856"/>
              <a:stretch/>
            </p:blipFill>
            <p:spPr>
              <a:xfrm>
                <a:off x="1097280" y="3502152"/>
                <a:ext cx="3950560" cy="3355848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0" y="3008376"/>
              <a:ext cx="6455665" cy="493776"/>
              <a:chOff x="0" y="0"/>
              <a:chExt cx="5047840" cy="493776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/>
              <a:srcRect l="32813" r="59651" b="92800"/>
              <a:stretch/>
            </p:blipFill>
            <p:spPr>
              <a:xfrm>
                <a:off x="0" y="0"/>
                <a:ext cx="1097280" cy="493776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4"/>
              <a:srcRect l="48011" r="24856" b="92800"/>
              <a:stretch/>
            </p:blipFill>
            <p:spPr>
              <a:xfrm>
                <a:off x="1097280" y="0"/>
                <a:ext cx="3950560" cy="493776"/>
              </a:xfrm>
              <a:prstGeom prst="rect">
                <a:avLst/>
              </a:prstGeom>
            </p:spPr>
          </p:pic>
        </p:grp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33075" t="10934" r="59425" b="27733"/>
          <a:stretch/>
        </p:blipFill>
        <p:spPr>
          <a:xfrm>
            <a:off x="6455663" y="1408175"/>
            <a:ext cx="1413299" cy="54498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47925" t="10934" r="25750" b="27733"/>
          <a:stretch/>
        </p:blipFill>
        <p:spPr>
          <a:xfrm>
            <a:off x="7868962" y="1408174"/>
            <a:ext cx="4323038" cy="54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4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Turing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Can Machines Think?</a:t>
            </a:r>
          </a:p>
          <a:p>
            <a:r>
              <a:rPr lang="en-US" dirty="0"/>
              <a:t>Imitation Game</a:t>
            </a:r>
          </a:p>
          <a:p>
            <a:r>
              <a:rPr lang="en-US" dirty="0"/>
              <a:t>Relation to mind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9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Turing Machine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808" y="3841453"/>
            <a:ext cx="5334000" cy="2409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0270" y="1828800"/>
            <a:ext cx="43017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it is/does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Original Purpose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Why is this important?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3473"/>
          <a:stretch/>
        </p:blipFill>
        <p:spPr>
          <a:xfrm>
            <a:off x="6315809" y="953324"/>
            <a:ext cx="5334000" cy="28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7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http://paidpost.nytimes.com/the-weinstein-company/world-war-iis-greatest-hero-the-true-story-of-alan-turing.html#.WKxMfn_ENPY</a:t>
            </a:r>
          </a:p>
          <a:p>
            <a:r>
              <a:rPr lang="en-US" dirty="0">
                <a:hlinkClick r:id="rId2"/>
              </a:rPr>
              <a:t>http://www.alanturing.net/turing_archive/archive/infopages/london1st.html</a:t>
            </a:r>
          </a:p>
          <a:p>
            <a:r>
              <a:rPr lang="en-US" dirty="0">
                <a:hlinkClick r:id="rId2"/>
              </a:rPr>
              <a:t>http://www.thehistoryblog.com/archives/21186</a:t>
            </a:r>
            <a:endParaRPr lang="en-US" dirty="0"/>
          </a:p>
          <a:p>
            <a:r>
              <a:rPr lang="en-US">
                <a:hlinkClick r:id="rId3"/>
              </a:rPr>
              <a:t>http://mlmtheamericandreammadenightmare.blogspot.com.es/2013_12_01_archive.html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https://www.bing.com/images/search?view=detailV2&amp;ccid=l9Ecdsii&amp;id=842E2F540B3E8889762580598074086DBFAA40B4&amp;q=Original+Turing+Machine&amp;simid=607989756402076177&amp;selectedIndex=7&amp;ajaxhist=0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4602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539</TotalTime>
  <Words>144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Gallery</vt:lpstr>
      <vt:lpstr>Alan Turing</vt:lpstr>
      <vt:lpstr>PowerPoint Presentation</vt:lpstr>
      <vt:lpstr>The Turing Test</vt:lpstr>
      <vt:lpstr>The Turing Machine</vt:lpstr>
      <vt:lpstr>Picture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Alan Turing</dc:title>
  <dc:creator>Will Schell</dc:creator>
  <cp:lastModifiedBy>Will Schell</cp:lastModifiedBy>
  <cp:revision>13</cp:revision>
  <dcterms:created xsi:type="dcterms:W3CDTF">2017-02-21T07:12:53Z</dcterms:created>
  <dcterms:modified xsi:type="dcterms:W3CDTF">2017-03-09T04:23:51Z</dcterms:modified>
</cp:coreProperties>
</file>